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AAC275-C77B-4575-A473-38C8AEACD0C2}" v="5" dt="2024-08-14T09:11:51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Hermes" userId="e77f2135-fb18-456e-9dd9-a5b6b1513b99" providerId="ADAL" clId="{FDAAC275-C77B-4575-A473-38C8AEACD0C2}"/>
    <pc:docChg chg="addSld modSld">
      <pc:chgData name="Stefan Hermes" userId="e77f2135-fb18-456e-9dd9-a5b6b1513b99" providerId="ADAL" clId="{FDAAC275-C77B-4575-A473-38C8AEACD0C2}" dt="2024-08-14T09:11:58.898" v="26" actId="14100"/>
      <pc:docMkLst>
        <pc:docMk/>
      </pc:docMkLst>
      <pc:sldChg chg="addSp delSp modSp mod">
        <pc:chgData name="Stefan Hermes" userId="e77f2135-fb18-456e-9dd9-a5b6b1513b99" providerId="ADAL" clId="{FDAAC275-C77B-4575-A473-38C8AEACD0C2}" dt="2024-08-14T08:50:29.696" v="20" actId="113"/>
        <pc:sldMkLst>
          <pc:docMk/>
          <pc:sldMk cId="1281648197" sldId="256"/>
        </pc:sldMkLst>
        <pc:spChg chg="del mod">
          <ac:chgData name="Stefan Hermes" userId="e77f2135-fb18-456e-9dd9-a5b6b1513b99" providerId="ADAL" clId="{FDAAC275-C77B-4575-A473-38C8AEACD0C2}" dt="2024-08-14T08:49:25.051" v="12" actId="478"/>
          <ac:spMkLst>
            <pc:docMk/>
            <pc:sldMk cId="1281648197" sldId="256"/>
            <ac:spMk id="5" creationId="{0D597467-4F90-5491-4FF3-425258D470F9}"/>
          </ac:spMkLst>
        </pc:spChg>
        <pc:spChg chg="mod">
          <ac:chgData name="Stefan Hermes" userId="e77f2135-fb18-456e-9dd9-a5b6b1513b99" providerId="ADAL" clId="{FDAAC275-C77B-4575-A473-38C8AEACD0C2}" dt="2024-08-14T08:49:39.141" v="14" actId="113"/>
          <ac:spMkLst>
            <pc:docMk/>
            <pc:sldMk cId="1281648197" sldId="256"/>
            <ac:spMk id="23" creationId="{3E77F769-C993-B217-E0B3-F5C23B82D7BB}"/>
          </ac:spMkLst>
        </pc:spChg>
        <pc:spChg chg="mod">
          <ac:chgData name="Stefan Hermes" userId="e77f2135-fb18-456e-9dd9-a5b6b1513b99" providerId="ADAL" clId="{FDAAC275-C77B-4575-A473-38C8AEACD0C2}" dt="2024-08-14T08:50:22.277" v="18" actId="113"/>
          <ac:spMkLst>
            <pc:docMk/>
            <pc:sldMk cId="1281648197" sldId="256"/>
            <ac:spMk id="25" creationId="{CAB88C15-5DC8-38BE-0D45-AF5B71B2E0E5}"/>
          </ac:spMkLst>
        </pc:spChg>
        <pc:spChg chg="mod">
          <ac:chgData name="Stefan Hermes" userId="e77f2135-fb18-456e-9dd9-a5b6b1513b99" providerId="ADAL" clId="{FDAAC275-C77B-4575-A473-38C8AEACD0C2}" dt="2024-08-14T08:50:26.229" v="19" actId="113"/>
          <ac:spMkLst>
            <pc:docMk/>
            <pc:sldMk cId="1281648197" sldId="256"/>
            <ac:spMk id="26" creationId="{CFE920C6-3FF9-1EAB-3784-D20B788CA6BE}"/>
          </ac:spMkLst>
        </pc:spChg>
        <pc:spChg chg="mod">
          <ac:chgData name="Stefan Hermes" userId="e77f2135-fb18-456e-9dd9-a5b6b1513b99" providerId="ADAL" clId="{FDAAC275-C77B-4575-A473-38C8AEACD0C2}" dt="2024-08-14T08:50:29.696" v="20" actId="113"/>
          <ac:spMkLst>
            <pc:docMk/>
            <pc:sldMk cId="1281648197" sldId="256"/>
            <ac:spMk id="27" creationId="{D901B13A-638D-55B2-0B1A-7DF797EA6DFE}"/>
          </ac:spMkLst>
        </pc:spChg>
        <pc:spChg chg="mod">
          <ac:chgData name="Stefan Hermes" userId="e77f2135-fb18-456e-9dd9-a5b6b1513b99" providerId="ADAL" clId="{FDAAC275-C77B-4575-A473-38C8AEACD0C2}" dt="2024-08-14T08:49:47.491" v="16" actId="113"/>
          <ac:spMkLst>
            <pc:docMk/>
            <pc:sldMk cId="1281648197" sldId="256"/>
            <ac:spMk id="28" creationId="{9576CFED-217D-173A-536D-90BAEF0FE261}"/>
          </ac:spMkLst>
        </pc:spChg>
        <pc:spChg chg="mod">
          <ac:chgData name="Stefan Hermes" userId="e77f2135-fb18-456e-9dd9-a5b6b1513b99" providerId="ADAL" clId="{FDAAC275-C77B-4575-A473-38C8AEACD0C2}" dt="2024-08-14T08:49:43.186" v="15" actId="113"/>
          <ac:spMkLst>
            <pc:docMk/>
            <pc:sldMk cId="1281648197" sldId="256"/>
            <ac:spMk id="29" creationId="{D1DAE6C1-ABC0-B315-BA5D-CB02B3C1AA99}"/>
          </ac:spMkLst>
        </pc:spChg>
        <pc:grpChg chg="add mod">
          <ac:chgData name="Stefan Hermes" userId="e77f2135-fb18-456e-9dd9-a5b6b1513b99" providerId="ADAL" clId="{FDAAC275-C77B-4575-A473-38C8AEACD0C2}" dt="2024-08-14T08:49:35.368" v="13" actId="164"/>
          <ac:grpSpMkLst>
            <pc:docMk/>
            <pc:sldMk cId="1281648197" sldId="256"/>
            <ac:grpSpMk id="30" creationId="{FFB3F665-8390-85F3-8CED-5494D970C89A}"/>
          </ac:grpSpMkLst>
        </pc:grpChg>
        <pc:picChg chg="mod">
          <ac:chgData name="Stefan Hermes" userId="e77f2135-fb18-456e-9dd9-a5b6b1513b99" providerId="ADAL" clId="{FDAAC275-C77B-4575-A473-38C8AEACD0C2}" dt="2024-08-14T08:49:35.368" v="13" actId="164"/>
          <ac:picMkLst>
            <pc:docMk/>
            <pc:sldMk cId="1281648197" sldId="256"/>
            <ac:picMk id="10" creationId="{32F5897B-5526-B104-12F6-B172846CA3C9}"/>
          </ac:picMkLst>
        </pc:picChg>
        <pc:picChg chg="mod">
          <ac:chgData name="Stefan Hermes" userId="e77f2135-fb18-456e-9dd9-a5b6b1513b99" providerId="ADAL" clId="{FDAAC275-C77B-4575-A473-38C8AEACD0C2}" dt="2024-08-14T08:49:35.368" v="13" actId="164"/>
          <ac:picMkLst>
            <pc:docMk/>
            <pc:sldMk cId="1281648197" sldId="256"/>
            <ac:picMk id="12" creationId="{44B4111C-4882-87D4-4433-6CF529AD0C3E}"/>
          </ac:picMkLst>
        </pc:picChg>
        <pc:picChg chg="mod">
          <ac:chgData name="Stefan Hermes" userId="e77f2135-fb18-456e-9dd9-a5b6b1513b99" providerId="ADAL" clId="{FDAAC275-C77B-4575-A473-38C8AEACD0C2}" dt="2024-08-14T08:49:35.368" v="13" actId="164"/>
          <ac:picMkLst>
            <pc:docMk/>
            <pc:sldMk cId="1281648197" sldId="256"/>
            <ac:picMk id="14" creationId="{D4230FA3-9733-69CB-30FE-02163ED9BE41}"/>
          </ac:picMkLst>
        </pc:picChg>
        <pc:picChg chg="mod">
          <ac:chgData name="Stefan Hermes" userId="e77f2135-fb18-456e-9dd9-a5b6b1513b99" providerId="ADAL" clId="{FDAAC275-C77B-4575-A473-38C8AEACD0C2}" dt="2024-08-14T08:49:35.368" v="13" actId="164"/>
          <ac:picMkLst>
            <pc:docMk/>
            <pc:sldMk cId="1281648197" sldId="256"/>
            <ac:picMk id="16" creationId="{EB3C16AF-DD65-2E9A-B98C-48A840A75E45}"/>
          </ac:picMkLst>
        </pc:picChg>
        <pc:picChg chg="mod">
          <ac:chgData name="Stefan Hermes" userId="e77f2135-fb18-456e-9dd9-a5b6b1513b99" providerId="ADAL" clId="{FDAAC275-C77B-4575-A473-38C8AEACD0C2}" dt="2024-08-14T08:49:35.368" v="13" actId="164"/>
          <ac:picMkLst>
            <pc:docMk/>
            <pc:sldMk cId="1281648197" sldId="256"/>
            <ac:picMk id="18" creationId="{6D8FF060-E546-C7B0-0AA4-B0B7CA00BA0E}"/>
          </ac:picMkLst>
        </pc:picChg>
        <pc:picChg chg="mod">
          <ac:chgData name="Stefan Hermes" userId="e77f2135-fb18-456e-9dd9-a5b6b1513b99" providerId="ADAL" clId="{FDAAC275-C77B-4575-A473-38C8AEACD0C2}" dt="2024-08-14T08:49:35.368" v="13" actId="164"/>
          <ac:picMkLst>
            <pc:docMk/>
            <pc:sldMk cId="1281648197" sldId="256"/>
            <ac:picMk id="22" creationId="{567A89CB-3899-532F-93A3-445F9448DD18}"/>
          </ac:picMkLst>
        </pc:picChg>
        <pc:picChg chg="mod ord">
          <ac:chgData name="Stefan Hermes" userId="e77f2135-fb18-456e-9dd9-a5b6b1513b99" providerId="ADAL" clId="{FDAAC275-C77B-4575-A473-38C8AEACD0C2}" dt="2024-08-14T08:50:14.433" v="17" actId="29295"/>
          <ac:picMkLst>
            <pc:docMk/>
            <pc:sldMk cId="1281648197" sldId="256"/>
            <ac:picMk id="24" creationId="{2F2448A7-3322-6632-8B6D-BAB4A283122B}"/>
          </ac:picMkLst>
        </pc:picChg>
      </pc:sldChg>
      <pc:sldChg chg="addSp modSp new mod">
        <pc:chgData name="Stefan Hermes" userId="e77f2135-fb18-456e-9dd9-a5b6b1513b99" providerId="ADAL" clId="{FDAAC275-C77B-4575-A473-38C8AEACD0C2}" dt="2024-08-14T09:11:58.898" v="26" actId="14100"/>
        <pc:sldMkLst>
          <pc:docMk/>
          <pc:sldMk cId="225927235" sldId="257"/>
        </pc:sldMkLst>
        <pc:spChg chg="add">
          <ac:chgData name="Stefan Hermes" userId="e77f2135-fb18-456e-9dd9-a5b6b1513b99" providerId="ADAL" clId="{FDAAC275-C77B-4575-A473-38C8AEACD0C2}" dt="2024-08-14T09:11:43.407" v="22"/>
          <ac:spMkLst>
            <pc:docMk/>
            <pc:sldMk cId="225927235" sldId="257"/>
            <ac:spMk id="2" creationId="{7108457D-F272-4DED-1EAA-9A8737C1140C}"/>
          </ac:spMkLst>
        </pc:spChg>
        <pc:picChg chg="add mod">
          <ac:chgData name="Stefan Hermes" userId="e77f2135-fb18-456e-9dd9-a5b6b1513b99" providerId="ADAL" clId="{FDAAC275-C77B-4575-A473-38C8AEACD0C2}" dt="2024-08-14T09:11:58.898" v="26" actId="14100"/>
          <ac:picMkLst>
            <pc:docMk/>
            <pc:sldMk cId="225927235" sldId="257"/>
            <ac:picMk id="3" creationId="{73C3886D-6F46-735A-9601-1094653937D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56861-4530-463B-75F5-FD448E3530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63DB6D-6768-C634-E165-B1D4D2576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F7483-FC34-0BF0-1AF1-C32FC7320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6E160-AC2F-2529-8543-F2D21D6D9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DA20A-4F8C-4B6D-EB76-71BB0ECBE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67737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743F-5F14-87F5-81AB-7FC7E9B57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F0B0E6-8B87-84C4-54A6-C4540DD494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78531-74FE-013F-5342-FEB0AF184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93920-4F46-EBEF-0E46-16F1D23C9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5586A-64D0-2708-4E03-0D95146A6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3386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8C397D-A9C1-2251-F79C-F53423C4EF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53ED4-5F4A-30BA-F5CA-1E224BB9B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1BBB5-E4A2-410C-EE6A-B4680D075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E5DEB-98DD-334E-0FE4-E5959B3B6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5B2CA-92DA-D583-2DBB-E972E66C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6098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3B730-A0FA-4A93-C7ED-2A1CEFB99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A20F9-F547-E8BE-56C6-998B3410F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769F7-9AB6-60A5-850F-AF89FFAFD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87563-288B-1D95-6889-0EBA0F136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69CBD-1748-3008-E79C-1B67F5E32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85306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AA7E9-8249-86DC-307A-842D10136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2108C-7347-7691-D5CE-4D314CCA2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31608-C171-886F-B5B3-73F475CA9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FE171-9BA3-2633-2A17-D7375624E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F7D8F-D565-D5A8-B505-E42FD760F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29325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8AB0B-E207-2526-220A-033DA9214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B9320-CDCC-CCAC-37D2-B26046C9D9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DCA5D-5961-D886-E7AE-65A986653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CDBF56-746A-50E9-E4A0-2408EDF04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6004D-77EA-E0B0-2945-70516981B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A473A-284B-24F3-4FED-4B30D3013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44152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32539-6604-3067-0DFF-9A9B3EC9C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F28C3-A388-0971-D441-1180B5009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8CA298-A543-90B2-199C-CCAFD91C2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6D487-0AED-5B51-3D77-D76DBCAEA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C685EF-03B0-4508-950B-32F44BC2E6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436E0-DD3D-190F-0DDA-535A2260C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97925F-3966-7483-4D1B-7F98B3DF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11FEA9-9C75-A1A5-5582-7260E1D1E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35185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367CE-F646-CB42-9F2D-0161090AA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E20AAA-D83F-0AE7-8132-8543FF25B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3ED159-8B14-8294-67DA-0768769BB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D44D39-2900-6A33-4F99-83F140DAC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6262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3A632-8557-4B24-3E85-195BBE17C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3C6275-48AD-7D0F-EF67-C25075797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E9C9D-438E-E6C7-B13B-B9B8613B9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3964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41B94-7A3F-A5EC-2BE2-69F68905F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F3902-B545-4E65-9F34-9A3881F74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3F82FC-836B-2211-A2C7-9DE6E32A5B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B4224-86F4-5FEB-AA06-DB0D749C6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B47EB-E982-7EDF-70AA-1CE777337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B39521-2EE7-C099-38B7-5B750A2E3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96248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BBDF2-29B8-B56A-AC75-4EEEE0720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B69213-D031-D8DF-7DB3-F40ADE42AB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427308-4AB7-33F3-E799-0B46002CF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4FE2D3-A863-201F-078E-1F5F341AF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E77511-4C2D-9BE2-9D16-EACEA4E45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34285F-F411-B5BA-F503-8D677A64D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50227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9FA21-2C82-D1FD-31D3-6A7875D08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8E3A03-AD93-F313-1A03-C25A82C5EE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03228-7E91-63A7-ED3A-9B4211942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72B997-1BF6-4462-A9E7-038DB183A14C}" type="datetimeFigureOut">
              <a:rPr lang="th-TH" smtClean="0"/>
              <a:t>14/08/67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9F411-B8A0-9816-B43B-415A22FF73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7174D-8C83-B47F-05B0-B716BFC109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1DEC0C-917B-41C9-83A3-995B793A32D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9701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FFB3F665-8390-85F3-8CED-5494D970C89A}"/>
              </a:ext>
            </a:extLst>
          </p:cNvPr>
          <p:cNvGrpSpPr/>
          <p:nvPr/>
        </p:nvGrpSpPr>
        <p:grpSpPr>
          <a:xfrm>
            <a:off x="2733371" y="245805"/>
            <a:ext cx="7015118" cy="6441730"/>
            <a:chOff x="2733371" y="245805"/>
            <a:chExt cx="7015118" cy="644173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2F2448A7-3322-6632-8B6D-BAB4A2831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</a:blip>
            <a:stretch>
              <a:fillRect/>
            </a:stretch>
          </p:blipFill>
          <p:spPr>
            <a:xfrm>
              <a:off x="4648536" y="1959803"/>
              <a:ext cx="3064744" cy="306474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0" name="Picture 9" descr="A factory with many containers&#10;&#10;Description automatically generated with low confidence">
              <a:extLst>
                <a:ext uri="{FF2B5EF4-FFF2-40B4-BE49-F238E27FC236}">
                  <a16:creationId xmlns:a16="http://schemas.microsoft.com/office/drawing/2014/main" id="{32F5897B-5526-B104-12F6-B172846CA3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79" t="6882" r="10574" b="12689"/>
            <a:stretch/>
          </p:blipFill>
          <p:spPr>
            <a:xfrm>
              <a:off x="5237930" y="245805"/>
              <a:ext cx="1816043" cy="1800000"/>
            </a:xfrm>
            <a:prstGeom prst="rect">
              <a:avLst/>
            </a:prstGeom>
          </p:spPr>
        </p:pic>
        <p:pic>
          <p:nvPicPr>
            <p:cNvPr id="12" name="Picture 11" descr="A diagram of a factory&#10;&#10;Description automatically generated">
              <a:extLst>
                <a:ext uri="{FF2B5EF4-FFF2-40B4-BE49-F238E27FC236}">
                  <a16:creationId xmlns:a16="http://schemas.microsoft.com/office/drawing/2014/main" id="{44B4111C-4882-87D4-4433-6CF529AD0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09271" y="1061883"/>
              <a:ext cx="1800000" cy="1800000"/>
            </a:xfrm>
            <a:prstGeom prst="rect">
              <a:avLst/>
            </a:prstGeom>
          </p:spPr>
        </p:pic>
        <p:pic>
          <p:nvPicPr>
            <p:cNvPr id="14" name="Picture 13" descr="A poster of a room with a bed and people working&#10;&#10;Description automatically generated">
              <a:extLst>
                <a:ext uri="{FF2B5EF4-FFF2-40B4-BE49-F238E27FC236}">
                  <a16:creationId xmlns:a16="http://schemas.microsoft.com/office/drawing/2014/main" id="{D4230FA3-9733-69CB-30FE-02163ED9B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09271" y="3507658"/>
              <a:ext cx="1800000" cy="1800000"/>
            </a:xfrm>
            <a:prstGeom prst="rect">
              <a:avLst/>
            </a:prstGeom>
          </p:spPr>
        </p:pic>
        <p:pic>
          <p:nvPicPr>
            <p:cNvPr id="16" name="Picture 15" descr="A collage of different types of mattresses&#10;&#10;Description automatically generated">
              <a:extLst>
                <a:ext uri="{FF2B5EF4-FFF2-40B4-BE49-F238E27FC236}">
                  <a16:creationId xmlns:a16="http://schemas.microsoft.com/office/drawing/2014/main" id="{EB3C16AF-DD65-2E9A-B98C-48A840A75E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455" t="17778" r="18270" b="16846"/>
            <a:stretch/>
          </p:blipFill>
          <p:spPr>
            <a:xfrm>
              <a:off x="5284284" y="4626303"/>
              <a:ext cx="1769689" cy="1800000"/>
            </a:xfrm>
            <a:prstGeom prst="rect">
              <a:avLst/>
            </a:prstGeom>
          </p:spPr>
        </p:pic>
        <p:pic>
          <p:nvPicPr>
            <p:cNvPr id="18" name="Picture 17" descr="A drawing of a factory&#10;&#10;Description automatically generated">
              <a:extLst>
                <a:ext uri="{FF2B5EF4-FFF2-40B4-BE49-F238E27FC236}">
                  <a16:creationId xmlns:a16="http://schemas.microsoft.com/office/drawing/2014/main" id="{6D8FF060-E546-C7B0-0AA4-B0B7CA00BA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42" t="16631" r="17599" b="17932"/>
            <a:stretch/>
          </p:blipFill>
          <p:spPr>
            <a:xfrm>
              <a:off x="2841523" y="3429000"/>
              <a:ext cx="1778590" cy="1800000"/>
            </a:xfrm>
            <a:prstGeom prst="rect">
              <a:avLst/>
            </a:prstGeom>
          </p:spPr>
        </p:pic>
        <p:pic>
          <p:nvPicPr>
            <p:cNvPr id="22" name="Picture 21" descr="A collage of different types of mattresses&#10;&#10;Description automatically generated">
              <a:extLst>
                <a:ext uri="{FF2B5EF4-FFF2-40B4-BE49-F238E27FC236}">
                  <a16:creationId xmlns:a16="http://schemas.microsoft.com/office/drawing/2014/main" id="{567A89CB-3899-532F-93A3-445F9448DD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69" t="18066" r="17884" b="17930"/>
            <a:stretch/>
          </p:blipFill>
          <p:spPr>
            <a:xfrm>
              <a:off x="2841523" y="1229032"/>
              <a:ext cx="1826493" cy="18000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77F769-C993-B217-E0B3-F5C23B82D7BB}"/>
                </a:ext>
              </a:extLst>
            </p:cNvPr>
            <p:cNvSpPr txBox="1"/>
            <p:nvPr/>
          </p:nvSpPr>
          <p:spPr>
            <a:xfrm>
              <a:off x="5320467" y="2045805"/>
              <a:ext cx="17227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RAW MATERIALS</a:t>
              </a:r>
              <a:endParaRPr lang="th-TH" sz="1600" b="1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AB88C15-5DC8-38BE-0D45-AF5B71B2E0E5}"/>
                </a:ext>
              </a:extLst>
            </p:cNvPr>
            <p:cNvSpPr txBox="1"/>
            <p:nvPr/>
          </p:nvSpPr>
          <p:spPr>
            <a:xfrm>
              <a:off x="7693503" y="2736644"/>
              <a:ext cx="20549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/>
                <a:t>MANUFACTURING &amp;</a:t>
              </a:r>
            </a:p>
            <a:p>
              <a:pPr algn="ctr"/>
              <a:r>
                <a:rPr lang="en-US" sz="1600" b="1" dirty="0"/>
                <a:t>DISTRIBUTION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FE920C6-3FF9-1EAB-3784-D20B788CA6BE}"/>
                </a:ext>
              </a:extLst>
            </p:cNvPr>
            <p:cNvSpPr txBox="1"/>
            <p:nvPr/>
          </p:nvSpPr>
          <p:spPr>
            <a:xfrm>
              <a:off x="7760596" y="5233916"/>
              <a:ext cx="18069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/>
                <a:t>BUYING &amp; USAGE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901B13A-638D-55B2-0B1A-7DF797EA6DFE}"/>
                </a:ext>
              </a:extLst>
            </p:cNvPr>
            <p:cNvSpPr txBox="1"/>
            <p:nvPr/>
          </p:nvSpPr>
          <p:spPr>
            <a:xfrm>
              <a:off x="5190759" y="6348981"/>
              <a:ext cx="20457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/>
                <a:t>COLLECT &amp; RETURN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576CFED-217D-173A-536D-90BAEF0FE261}"/>
                </a:ext>
              </a:extLst>
            </p:cNvPr>
            <p:cNvSpPr txBox="1"/>
            <p:nvPr/>
          </p:nvSpPr>
          <p:spPr>
            <a:xfrm>
              <a:off x="3028226" y="5229000"/>
              <a:ext cx="12905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/>
                <a:t>RECYCLING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1DAE6C1-ABC0-B315-BA5D-CB02B3C1AA99}"/>
                </a:ext>
              </a:extLst>
            </p:cNvPr>
            <p:cNvSpPr txBox="1"/>
            <p:nvPr/>
          </p:nvSpPr>
          <p:spPr>
            <a:xfrm>
              <a:off x="2733371" y="3036369"/>
              <a:ext cx="20428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/>
                <a:t>CLOSING THE LOOP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1648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108457D-F272-4DED-1EAA-9A8737C114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h-TH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C3886D-6F46-735A-9601-109465393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426" y="2408903"/>
            <a:ext cx="1578078" cy="157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27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15</Words>
  <Application>Microsoft Office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Hermes</dc:creator>
  <cp:lastModifiedBy>Stefan Hermes</cp:lastModifiedBy>
  <cp:revision>1</cp:revision>
  <dcterms:created xsi:type="dcterms:W3CDTF">2024-08-14T05:22:01Z</dcterms:created>
  <dcterms:modified xsi:type="dcterms:W3CDTF">2024-08-14T09:11:59Z</dcterms:modified>
</cp:coreProperties>
</file>

<file path=docProps/thumbnail.jpeg>
</file>